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26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93D52-FE2C-E7E8-736B-957AEFF61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2FFEC-F222-8D0D-D2DC-5CAF8AC32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9BAEDD-370F-689D-8B9C-E56C2676A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67DE6-26CD-2BA1-C5B5-3418F553F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F4BA07-40D7-EAB3-5713-49A3284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789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43670-3FCA-17CF-DD87-4F3D9DFDC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4FC7B0-9943-1500-C0F5-FC1D1319B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249A87-F545-3BD6-8674-BC94EC14C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3F8AF3-3515-37E9-2ADD-40866945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07547B-7518-82B5-E7F1-A2BB7D8B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876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695A93F-6AC2-179E-52E8-894A382A4A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20F94-C324-491D-EC48-2571321CE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850F9-0FFC-78B6-11CF-C7237C30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32B2FB-6B4B-B605-CB13-76DCCD289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3B0BAF-D886-2F49-6810-C47307CA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08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BA4BF-6F01-FFCD-5AAA-8BE8EFA65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2399EC-46CC-7483-1510-3F8238EE5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8F2E9E-0E37-66CE-C22D-D660F4BE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EE460B-C604-52A8-0EA1-4962868BA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E0D58-4EC0-B5CE-3D6B-ED9CCC27F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372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74DC7-3ED6-036E-60F7-11FD6795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11F210-ECF3-C7DB-0216-F1267B4B7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DEAC44-9D44-1DDD-FD9A-D73579795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210FCF-9231-5D59-B66C-4C9ABAC65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2F89A3-637C-351B-5DE6-1E502F75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6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08318-86CB-6689-D266-55B7016D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ECE87-092B-D08D-5797-8C958F5A0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C493CA-67DF-EE11-EB2F-EB8D03217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7306E4-12AA-3C75-0F21-AA25ABD6B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471FB4-3552-8110-E547-AF8EB9EC8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DEA5FE-CD5E-1FEC-F307-C349F379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284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250FB-7D5C-C941-1BBA-D7DA3D00E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755D3B-464E-6307-0320-42005C98A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954587-1823-66DA-B217-509C1AD60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223CD2-3971-9259-BD9A-AFECEA878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491060-19DD-33E5-8261-5107874A3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5D05B9-A4D5-5D4C-D402-B67BCCA6B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F35013-706E-6791-8BB9-8D828019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309E18-C41F-1897-7837-20B8EED6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5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1D625-54F7-72C6-66CD-7C879787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145C30-3A78-FA58-A367-9F2CF7D75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AF92FA-B4B1-2699-3D40-D3CA2D5AB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D2F7F0-717D-D695-F7CA-D893EBA1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937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87D8BD-9123-18D1-D2F4-584B0C334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CBB0FD-088A-4BBD-7E51-A2960D0F2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1601A-2ACC-0124-ACA6-687204F5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46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6A9AB-0C67-10DA-016D-34E50140A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629606-1C50-4C61-72F0-E9AF66DF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5F931B-AA0A-BFEB-D55A-CB3601370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0B4678-A8F4-48FD-0316-8923BA187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A15D88-F9EB-877F-C24E-BED5D6891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7AEFA7-4B67-6B56-2BF4-1F8E4EA7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7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6865C-0077-1BEB-1D7B-A8B7D061D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7BEA95-4DC8-9115-7A4E-E053FFD424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205AAE-208D-F61A-A9B4-D43BF0E70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80C014-75B0-6CB0-02E3-468880428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E7E81-0AB0-DA61-938E-CF7E8805F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451EB0-2AE8-8E30-9B5E-595A2D13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5A0E90-0397-F4FC-2D2C-C96CCFC0B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D88E0-BC8F-F3E9-FE97-691B30CD8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3A18F-B5F6-9D43-86E0-9D69BA6092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2DC1C1-3D14-48E3-A59A-82123A9D3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672253-334C-1F70-3C7F-86FFDA762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837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52D45D-EA01-2C20-7E36-512E63B5FC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1ECBD7-76E0-A40F-6F5A-BC6527D255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다채로운이(가) 표시된 사진&#10;&#10;자동 생성된 설명">
            <a:extLst>
              <a:ext uri="{FF2B5EF4-FFF2-40B4-BE49-F238E27FC236}">
                <a16:creationId xmlns:a16="http://schemas.microsoft.com/office/drawing/2014/main" id="{E3E58F56-5813-DE03-3938-3A3A85EBA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1B0332-93A2-9A03-C08F-DEDBE0049F1F}"/>
              </a:ext>
            </a:extLst>
          </p:cNvPr>
          <p:cNvSpPr txBox="1"/>
          <p:nvPr/>
        </p:nvSpPr>
        <p:spPr>
          <a:xfrm>
            <a:off x="5534235" y="1158201"/>
            <a:ext cx="61831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 방 단 풍 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674F0-4C89-F59A-B672-47F46EC76186}"/>
              </a:ext>
            </a:extLst>
          </p:cNvPr>
          <p:cNvSpPr txBox="1"/>
          <p:nvPr/>
        </p:nvSpPr>
        <p:spPr>
          <a:xfrm>
            <a:off x="9226054" y="2660590"/>
            <a:ext cx="2398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2018182025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이승준</a:t>
            </a:r>
          </a:p>
        </p:txBody>
      </p:sp>
      <p:pic>
        <p:nvPicPr>
          <p:cNvPr id="7" name="그림 6" descr="후식이(가) 표시된 사진&#10;&#10;자동 생성된 설명">
            <a:extLst>
              <a:ext uri="{FF2B5EF4-FFF2-40B4-BE49-F238E27FC236}">
                <a16:creationId xmlns:a16="http://schemas.microsoft.com/office/drawing/2014/main" id="{FE902E2B-A8FF-CDC8-B8FC-44C4F0E4E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999" y="3765857"/>
            <a:ext cx="3150000" cy="3092143"/>
          </a:xfrm>
          <a:prstGeom prst="rect">
            <a:avLst/>
          </a:prstGeom>
        </p:spPr>
      </p:pic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D40D757C-0413-3B11-CEA6-E27C18B69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320" y="3765857"/>
            <a:ext cx="3143679" cy="30921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B7C5B2-1D2B-2339-73EB-78B7BE45E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828" y="3602038"/>
            <a:ext cx="3439492" cy="3255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F78215-FB11-E79D-6363-33E784F37AD4}"/>
              </a:ext>
            </a:extLst>
          </p:cNvPr>
          <p:cNvSpPr txBox="1"/>
          <p:nvPr/>
        </p:nvSpPr>
        <p:spPr>
          <a:xfrm>
            <a:off x="6550281" y="186373"/>
            <a:ext cx="4151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IOCP / SFML / MSSQL / Lua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B44CC-3684-9E7A-9868-723A90756E97}"/>
              </a:ext>
            </a:extLst>
          </p:cNvPr>
          <p:cNvSpPr txBox="1"/>
          <p:nvPr/>
        </p:nvSpPr>
        <p:spPr>
          <a:xfrm>
            <a:off x="6011928" y="740113"/>
            <a:ext cx="5227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2023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 게임 서버 프로그래밍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텀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프로젝트</a:t>
            </a:r>
          </a:p>
        </p:txBody>
      </p:sp>
    </p:spTree>
    <p:extLst>
      <p:ext uri="{BB962C8B-B14F-4D97-AF65-F5344CB8AC3E}">
        <p14:creationId xmlns:p14="http://schemas.microsoft.com/office/powerpoint/2010/main" val="868665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DCA5AF-27BE-5A58-2563-27974D77B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45" y="354737"/>
            <a:ext cx="5898289" cy="3929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0A4ED8-CBE9-F5F8-1559-A98427E8B57A}"/>
              </a:ext>
            </a:extLst>
          </p:cNvPr>
          <p:cNvSpPr txBox="1"/>
          <p:nvPr/>
        </p:nvSpPr>
        <p:spPr>
          <a:xfrm>
            <a:off x="2169138" y="4852852"/>
            <a:ext cx="8685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시야 처리에 섹터 사용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 주변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섹터만을 검사하는 방법으로 전체 탐색에 소요되는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오버헤드 크게 감소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82F999-7623-DED9-5CCC-031028A3D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495" y="1181119"/>
            <a:ext cx="2485085" cy="256792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DBD8924-C7E7-FF0D-799B-CD6FF0A0FE52}"/>
              </a:ext>
            </a:extLst>
          </p:cNvPr>
          <p:cNvSpPr/>
          <p:nvPr/>
        </p:nvSpPr>
        <p:spPr>
          <a:xfrm>
            <a:off x="8706396" y="2037805"/>
            <a:ext cx="836022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E2A8FC8-5641-C771-2654-CDACA06AD2EC}"/>
              </a:ext>
            </a:extLst>
          </p:cNvPr>
          <p:cNvCxnSpPr>
            <a:cxnSpLocks/>
          </p:cNvCxnSpPr>
          <p:nvPr/>
        </p:nvCxnSpPr>
        <p:spPr>
          <a:xfrm>
            <a:off x="2109651" y="1959429"/>
            <a:ext cx="6167014" cy="5029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685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BDE2F9-07AD-79E2-D5B4-A7EFB179C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915" y="0"/>
            <a:ext cx="802808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F32655-12CA-15E9-F5B5-4BCB6CA21C8B}"/>
              </a:ext>
            </a:extLst>
          </p:cNvPr>
          <p:cNvSpPr txBox="1"/>
          <p:nvPr/>
        </p:nvSpPr>
        <p:spPr>
          <a:xfrm>
            <a:off x="1215601" y="3198167"/>
            <a:ext cx="1919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섹터 변경 코드</a:t>
            </a:r>
          </a:p>
        </p:txBody>
      </p:sp>
    </p:spTree>
    <p:extLst>
      <p:ext uri="{BB962C8B-B14F-4D97-AF65-F5344CB8AC3E}">
        <p14:creationId xmlns:p14="http://schemas.microsoft.com/office/powerpoint/2010/main" val="2582424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74D80A-28B1-AE09-BDE1-370084785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657" y="408983"/>
            <a:ext cx="6498686" cy="4829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D16DD5-15B9-511D-A4E5-B42DE66987BE}"/>
              </a:ext>
            </a:extLst>
          </p:cNvPr>
          <p:cNvSpPr txBox="1"/>
          <p:nvPr/>
        </p:nvSpPr>
        <p:spPr>
          <a:xfrm>
            <a:off x="3389976" y="5753108"/>
            <a:ext cx="5412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섹터 처리 결과 동시접속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10000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이상 확인</a:t>
            </a:r>
          </a:p>
        </p:txBody>
      </p:sp>
    </p:spTree>
    <p:extLst>
      <p:ext uri="{BB962C8B-B14F-4D97-AF65-F5344CB8AC3E}">
        <p14:creationId xmlns:p14="http://schemas.microsoft.com/office/powerpoint/2010/main" val="3141823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3B1F8F-AF10-D15D-5FC7-1F6323C57905}"/>
              </a:ext>
            </a:extLst>
          </p:cNvPr>
          <p:cNvSpPr txBox="1"/>
          <p:nvPr/>
        </p:nvSpPr>
        <p:spPr>
          <a:xfrm>
            <a:off x="5333612" y="296733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감사합니다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337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B39603-32CB-A856-21F3-72DF578A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760" y="258201"/>
            <a:ext cx="4079945" cy="3030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40F4B8-BDAA-EE79-A4C2-FD3B396391FB}"/>
              </a:ext>
            </a:extLst>
          </p:cNvPr>
          <p:cNvSpPr txBox="1"/>
          <p:nvPr/>
        </p:nvSpPr>
        <p:spPr>
          <a:xfrm>
            <a:off x="533273" y="2074783"/>
            <a:ext cx="5343129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ID, PASSWORD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Login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버튼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클릭 시 로그인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Signup 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버튼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클릭 시 회원가입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새로 회원가입 시 </a:t>
            </a:r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종의 캐릭터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중 하나를 선택 가능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선택한 캐릭터는 </a:t>
            </a:r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DB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저장되며</a:t>
            </a:r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변경 불가능</a:t>
            </a:r>
            <a:endParaRPr lang="en-US" altLang="ko-KR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6C89DC-D610-E8C2-54EB-55408DB4E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60" y="3429000"/>
            <a:ext cx="4079944" cy="304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7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아니메, 만화 영화, 가상의 캐릭터, 소설이(가) 표시된 사진&#10;&#10;자동 생성된 설명">
            <a:extLst>
              <a:ext uri="{FF2B5EF4-FFF2-40B4-BE49-F238E27FC236}">
                <a16:creationId xmlns:a16="http://schemas.microsoft.com/office/drawing/2014/main" id="{1FC3331C-F964-D6C4-A80E-5BBDDC887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45658" cy="21252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06425F-67EA-82D9-DFB0-76FF591DD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291465"/>
            <a:ext cx="8953500" cy="971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0949A5-C457-9D7F-8BD5-54266ED8F8F2}"/>
              </a:ext>
            </a:extLst>
          </p:cNvPr>
          <p:cNvSpPr txBox="1"/>
          <p:nvPr/>
        </p:nvSpPr>
        <p:spPr>
          <a:xfrm>
            <a:off x="3411611" y="1484707"/>
            <a:ext cx="5368777" cy="511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레이무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보통 공격력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보통 스킬 공격력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보통 이동속도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 descr="아니메, 만화 영화, 망가, 애니메이션이(가) 표시된 사진&#10;&#10;자동 생성된 설명">
            <a:extLst>
              <a:ext uri="{FF2B5EF4-FFF2-40B4-BE49-F238E27FC236}">
                <a16:creationId xmlns:a16="http://schemas.microsoft.com/office/drawing/2014/main" id="{79E8B6E9-38B1-A099-A5BA-F0D83267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6693"/>
            <a:ext cx="2154595" cy="21192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B66B1E-3732-C145-E388-BADB083E5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2648479"/>
            <a:ext cx="9525000" cy="781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34D70E-3303-B020-911A-17595F202840}"/>
              </a:ext>
            </a:extLst>
          </p:cNvPr>
          <p:cNvSpPr txBox="1"/>
          <p:nvPr/>
        </p:nvSpPr>
        <p:spPr>
          <a:xfrm>
            <a:off x="3895717" y="3825686"/>
            <a:ext cx="4400564" cy="511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요우무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높은 공격력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스킬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X,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빠른 이동속도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6" name="그림 15" descr="만화 영화, 아니메, 애니메이션, 생일 케이크이(가) 표시된 사진&#10;&#10;자동 생성된 설명">
            <a:extLst>
              <a:ext uri="{FF2B5EF4-FFF2-40B4-BE49-F238E27FC236}">
                <a16:creationId xmlns:a16="http://schemas.microsoft.com/office/drawing/2014/main" id="{BF9AA9BE-DFEA-AE68-95EC-D156A5F69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9" y="4738727"/>
            <a:ext cx="2161659" cy="2119273"/>
          </a:xfrm>
          <a:prstGeom prst="rect">
            <a:avLst/>
          </a:prstGeom>
        </p:spPr>
      </p:pic>
      <p:pic>
        <p:nvPicPr>
          <p:cNvPr id="18" name="그림 17" descr="댄스, 마젠타, 댄싱, 체조이(가) 표시된 사진&#10;&#10;자동 생성된 설명">
            <a:extLst>
              <a:ext uri="{FF2B5EF4-FFF2-40B4-BE49-F238E27FC236}">
                <a16:creationId xmlns:a16="http://schemas.microsoft.com/office/drawing/2014/main" id="{A25890D6-DB1C-89A3-E224-6B5BAFDD3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4" y="4733586"/>
            <a:ext cx="6800850" cy="1009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A436B2-F783-5D76-25E7-3C276BE24A13}"/>
              </a:ext>
            </a:extLst>
          </p:cNvPr>
          <p:cNvSpPr txBox="1"/>
          <p:nvPr/>
        </p:nvSpPr>
        <p:spPr>
          <a:xfrm>
            <a:off x="3392376" y="5988421"/>
            <a:ext cx="5407250" cy="511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파츄리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낮은 공격력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높은 스킬 공격력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느린 이동속도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2880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40F4B8-BDAA-EE79-A4C2-FD3B396391FB}"/>
              </a:ext>
            </a:extLst>
          </p:cNvPr>
          <p:cNvSpPr txBox="1"/>
          <p:nvPr/>
        </p:nvSpPr>
        <p:spPr>
          <a:xfrm>
            <a:off x="3667290" y="4822232"/>
            <a:ext cx="4857420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종의 서로 다른 특성을 가진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NPC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구현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236FDB-4693-7E39-8777-BBDB5A51F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2154"/>
            <a:ext cx="5169532" cy="38430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EF618B-52DC-8711-D700-8A86CA08B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869" y="192155"/>
            <a:ext cx="5197564" cy="384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9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B3C65ADA-F01E-52A2-9A45-D4825D3AF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007" y="1966966"/>
            <a:ext cx="1200150" cy="552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325813-136C-4E40-1AFD-BEC64B9CF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732" y="591004"/>
            <a:ext cx="1028700" cy="342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F3D2AD-EAE8-3685-9F57-6D7B2E7F05D3}"/>
              </a:ext>
            </a:extLst>
          </p:cNvPr>
          <p:cNvSpPr txBox="1"/>
          <p:nvPr/>
        </p:nvSpPr>
        <p:spPr>
          <a:xfrm>
            <a:off x="1235972" y="1082566"/>
            <a:ext cx="4832220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SHROOM</a:t>
            </a:r>
            <a:r>
              <a:rPr lang="en-US" altLang="ko-KR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Piece </a:t>
            </a:r>
            <a:r>
              <a:rPr lang="ko-KR" altLang="en-US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타입</a:t>
            </a:r>
            <a:r>
              <a:rPr lang="en-US" altLang="ko-KR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 </a:t>
            </a:r>
            <a:r>
              <a:rPr lang="ko-KR" altLang="en-US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피격 시까지 가만히 대기</a:t>
            </a:r>
            <a:endParaRPr lang="en-US" altLang="ko-KR" sz="1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9D687-4419-5121-1F7B-229A9D590F36}"/>
              </a:ext>
            </a:extLst>
          </p:cNvPr>
          <p:cNvSpPr txBox="1"/>
          <p:nvPr/>
        </p:nvSpPr>
        <p:spPr>
          <a:xfrm>
            <a:off x="997608" y="2928761"/>
            <a:ext cx="5308954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MU</a:t>
            </a:r>
            <a:r>
              <a:rPr lang="en-US" altLang="ko-KR" sz="1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SHROOM</a:t>
            </a:r>
            <a:r>
              <a:rPr lang="en-US" altLang="ko-KR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Roaming </a:t>
            </a:r>
            <a:r>
              <a:rPr lang="ko-KR" altLang="en-US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타입</a:t>
            </a:r>
            <a:r>
              <a:rPr lang="en-US" altLang="ko-KR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피격 시까지 주변 배회</a:t>
            </a:r>
            <a:endParaRPr lang="en-US" altLang="ko-KR" sz="1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그림 11" descr="만화 영화, 클립아트, 애니메이션, 일러스트레이션이(가) 표시된 사진&#10;&#10;자동 생성된 설명">
            <a:extLst>
              <a:ext uri="{FF2B5EF4-FFF2-40B4-BE49-F238E27FC236}">
                <a16:creationId xmlns:a16="http://schemas.microsoft.com/office/drawing/2014/main" id="{6C83F65F-97A2-07D5-38B8-B0B48F2F5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819" y="3807915"/>
            <a:ext cx="1914525" cy="476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4DEDF5-410A-E885-C324-A4C29DCAD006}"/>
              </a:ext>
            </a:extLst>
          </p:cNvPr>
          <p:cNvSpPr txBox="1"/>
          <p:nvPr/>
        </p:nvSpPr>
        <p:spPr>
          <a:xfrm>
            <a:off x="186100" y="4693510"/>
            <a:ext cx="6931962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RIBBONPIG</a:t>
            </a:r>
            <a:r>
              <a:rPr lang="en-US" altLang="ko-KR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AGRO </a:t>
            </a:r>
            <a:r>
              <a:rPr lang="ko-KR" altLang="en-US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타입</a:t>
            </a:r>
            <a:r>
              <a:rPr lang="en-US" altLang="ko-KR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 </a:t>
            </a:r>
            <a:r>
              <a:rPr lang="ko-KR" altLang="en-US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 발견 시 </a:t>
            </a:r>
            <a:r>
              <a:rPr lang="en-US" altLang="ko-KR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A* </a:t>
            </a:r>
            <a:r>
              <a:rPr lang="ko-KR" altLang="en-US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알고리즘을 이용해 추격</a:t>
            </a:r>
            <a:endParaRPr lang="en-US" altLang="ko-KR" sz="1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855BF1-3CF8-838B-D873-985675A800B6}"/>
              </a:ext>
            </a:extLst>
          </p:cNvPr>
          <p:cNvSpPr txBox="1"/>
          <p:nvPr/>
        </p:nvSpPr>
        <p:spPr>
          <a:xfrm>
            <a:off x="526866" y="5746570"/>
            <a:ext cx="6250429" cy="511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몬스터는 피격 시 </a:t>
            </a:r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A* 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알고리즘을 이용해 플레이어를  추격</a:t>
            </a:r>
            <a:endParaRPr lang="en-US" altLang="ko-KR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653A264-DB7D-D239-CF8B-E092F274E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062" y="0"/>
            <a:ext cx="5073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855BF1-3CF8-838B-D873-985675A800B6}"/>
              </a:ext>
            </a:extLst>
          </p:cNvPr>
          <p:cNvSpPr txBox="1"/>
          <p:nvPr/>
        </p:nvSpPr>
        <p:spPr>
          <a:xfrm>
            <a:off x="1908796" y="5860869"/>
            <a:ext cx="8374408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몬스터의 정보를 </a:t>
            </a:r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Lua </a:t>
            </a: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스크립트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저장하여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밸런싱이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용이하도록 구현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BA003F-7D6E-A275-602A-FDC2D25E9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7"/>
            <a:ext cx="12192000" cy="567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1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981300-6B49-8A1B-0F45-42219479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137" y="235323"/>
            <a:ext cx="7987726" cy="4615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9CE0C2-EA51-15BD-C33B-67404B02B7CB}"/>
              </a:ext>
            </a:extLst>
          </p:cNvPr>
          <p:cNvSpPr txBox="1"/>
          <p:nvPr/>
        </p:nvSpPr>
        <p:spPr>
          <a:xfrm>
            <a:off x="1861507" y="5363328"/>
            <a:ext cx="8468986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채팅 구현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시야 내의 플레이어들에게 입력한 채팅이 출력됨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014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E6D7BC-3B56-CC80-DC42-4D2113430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658721"/>
            <a:ext cx="6448425" cy="3019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A9BF79-F123-EBFD-E4A9-B360A9BB7A4E}"/>
              </a:ext>
            </a:extLst>
          </p:cNvPr>
          <p:cNvSpPr txBox="1"/>
          <p:nvPr/>
        </p:nvSpPr>
        <p:spPr>
          <a:xfrm>
            <a:off x="3030100" y="4115825"/>
            <a:ext cx="6131808" cy="132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사망 시 사망 애니메이션 출력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경험치 절반을 깎고 </a:t>
            </a:r>
            <a:r>
              <a:rPr lang="en-US" altLang="ko-KR" sz="2800" strike="sngStrike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30</a:t>
            </a:r>
            <a:r>
              <a:rPr lang="ko-KR" altLang="en-US" sz="2800" strike="sngStrike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 10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 후 부활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069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F43D305-4889-186D-38E5-69FA76262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163" y="293915"/>
            <a:ext cx="5561939" cy="41365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5E0E6E-6B45-AF76-1691-FAB33F44D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98" y="293914"/>
            <a:ext cx="5561938" cy="4137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84F9F-2F81-BBB0-0BC2-D5DA6A4AA744}"/>
              </a:ext>
            </a:extLst>
          </p:cNvPr>
          <p:cNvSpPr txBox="1"/>
          <p:nvPr/>
        </p:nvSpPr>
        <p:spPr>
          <a:xfrm>
            <a:off x="2449286" y="4748349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평지 컨셉 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6AEAD-9D46-7581-C65D-F0F5E27C3E77}"/>
              </a:ext>
            </a:extLst>
          </p:cNvPr>
          <p:cNvSpPr txBox="1"/>
          <p:nvPr/>
        </p:nvSpPr>
        <p:spPr>
          <a:xfrm>
            <a:off x="8000132" y="4748349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미개척지 컨셉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88E978-AEEA-C589-9507-B8FA49590F43}"/>
              </a:ext>
            </a:extLst>
          </p:cNvPr>
          <p:cNvSpPr txBox="1"/>
          <p:nvPr/>
        </p:nvSpPr>
        <p:spPr>
          <a:xfrm>
            <a:off x="1685177" y="5586549"/>
            <a:ext cx="882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두 가지 스타일의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맵이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존재하며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맵을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용이하게 제작하기 위한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맵툴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2787788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216</Words>
  <Application>Microsoft Office PowerPoint</Application>
  <PresentationFormat>와이드스크린</PresentationFormat>
  <Paragraphs>31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메이플스토리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Seungjun</dc:creator>
  <cp:lastModifiedBy>Lee Seungjun</cp:lastModifiedBy>
  <cp:revision>1</cp:revision>
  <dcterms:created xsi:type="dcterms:W3CDTF">2023-06-19T04:00:37Z</dcterms:created>
  <dcterms:modified xsi:type="dcterms:W3CDTF">2023-06-19T05:49:13Z</dcterms:modified>
</cp:coreProperties>
</file>